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 autoCompressPictures="0">
  <p:sldMasterIdLst>
    <p:sldMasterId id="214748366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3927"/>
    <p:restoredTop sz="94994"/>
  </p:normalViewPr>
  <p:slideViewPr>
    <p:cSldViewPr snapToGrid="0">
      <p:cViewPr>
        <p:scale>
          <a:sx n="90" d="100"/>
          <a:sy n="90" d="100"/>
        </p:scale>
        <p:origin x="930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notesMaster" Target="notesMasters/notesMaster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72122CF-9ECA-1B43-825E-D8A67CA37C49}" type="datetime1">
              <a:rPr lang="ko-KR" altLang="en-US"/>
              <a:pPr lvl="0">
                <a:defRPr lang="ko-KR" altLang="en-US"/>
              </a:pPr>
              <a:t>2022-02-23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620BD84-F5D6-364F-80F3-5E3BBE73C52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620BD84-F5D6-364F-80F3-5E3BBE73C529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tif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.xml"  /><Relationship Id="rId2" Type="http://schemas.openxmlformats.org/officeDocument/2006/relationships/slideMaster" Target="../slideMasters/slideMaster1.xml"  /><Relationship Id="rId3" Type="http://schemas.openxmlformats.org/officeDocument/2006/relationships/image" Target="../media/image2.tif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tif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tif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614260"/>
            <a:ext cx="9144000" cy="1083286"/>
          </a:xfrm>
        </p:spPr>
        <p:txBody>
          <a:bodyPr anchor="ctr">
            <a:noAutofit/>
          </a:bodyPr>
          <a:lstStyle>
            <a:lvl1pPr algn="l">
              <a:defRPr sz="80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835721"/>
            <a:ext cx="9144000" cy="442424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작은 제목을 적어요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pPr/>
              <a:t>‹#›</a:t>
            </a:fld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000759" y="5011273"/>
            <a:ext cx="905909" cy="347568"/>
          </a:xfrm>
        </p:spPr>
        <p:txBody>
          <a:bodyPr anchor="ctr"/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ko-KR" altLang="en-US" sz="2000" dirty="0"/>
              <a:t>구성원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032000" y="5011273"/>
            <a:ext cx="3098799" cy="347568"/>
          </a:xfrm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ko-KR" altLang="en-US" sz="2000" dirty="0"/>
              <a:t>구성원 이름을 적어요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022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16548"/>
            <a:ext cx="10515600" cy="1083286"/>
          </a:xfrm>
        </p:spPr>
        <p:txBody>
          <a:bodyPr anchor="ctr">
            <a:normAutofit/>
          </a:bodyPr>
          <a:lstStyle>
            <a:lvl1pPr algn="l">
              <a:defRPr sz="4000"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372732"/>
            <a:ext cx="10515600" cy="3090517"/>
          </a:xfrm>
        </p:spPr>
        <p:txBody>
          <a:bodyPr>
            <a:normAutofit/>
          </a:bodyPr>
          <a:lstStyle>
            <a:lvl1pPr marL="457200" indent="-457200" algn="l">
              <a:lnSpc>
                <a:spcPct val="150000"/>
              </a:lnSpc>
              <a:buAutoNum type="arabicPeriod"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l"/>
            <a:r>
              <a:rPr lang="ko-KR" altLang="en-US" dirty="0"/>
              <a:t>목차를 적어주세요</a:t>
            </a:r>
            <a:endParaRPr lang="en-US" altLang="ko-KR" dirty="0"/>
          </a:p>
          <a:p>
            <a:pPr lvl="1" algn="l"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목차를 목차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	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목차를 목목차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/>
              <a:t>목차를 적어주세요</a:t>
            </a:r>
            <a:endParaRPr lang="en-US" altLang="ko-KR" dirty="0"/>
          </a:p>
          <a:p>
            <a:pPr algn="l"/>
            <a:r>
              <a:rPr lang="ko-KR" altLang="en-US" dirty="0"/>
              <a:t>목차를 적어주세요</a:t>
            </a:r>
            <a:endParaRPr lang="en-US" altLang="ko-KR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837944"/>
            <a:ext cx="10515600" cy="33243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128110" y="5312780"/>
            <a:ext cx="5935781" cy="776870"/>
          </a:xfrm>
        </p:spPr>
        <p:txBody>
          <a:bodyPr>
            <a:normAutofit/>
          </a:bodyPr>
          <a:lstStyle>
            <a:lvl1pPr marL="0" indent="0" algn="l">
              <a:buNone/>
              <a:defRPr sz="2400"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/>
              <a:t>이미지 내용을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0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070938" y="1828800"/>
            <a:ext cx="4654763" cy="2492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70938" y="4398963"/>
            <a:ext cx="4654763" cy="1690687"/>
          </a:xfrm>
        </p:spPr>
        <p:txBody>
          <a:bodyPr/>
          <a:lstStyle>
            <a:lvl1pPr marL="0" indent="0" algn="l">
              <a:buNone/>
              <a:defRPr sz="2400"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이미지 내용을 적어요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466298" y="1828800"/>
            <a:ext cx="4654763" cy="2492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466298" y="4398962"/>
            <a:ext cx="4654764" cy="1690687"/>
          </a:xfrm>
        </p:spPr>
        <p:txBody>
          <a:bodyPr>
            <a:normAutofit/>
          </a:bodyPr>
          <a:lstStyle>
            <a:lvl1pPr marL="0" indent="0" algn="l">
              <a:buNone/>
              <a:defRPr sz="2400"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이미지 내용을 적어요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5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hart Placeholder 6"/>
          <p:cNvSpPr>
            <a:spLocks noGrp="1"/>
          </p:cNvSpPr>
          <p:nvPr>
            <p:ph type="chart" sz="quarter" idx="17" hasCustomPrompt="1"/>
          </p:nvPr>
        </p:nvSpPr>
        <p:spPr>
          <a:xfrm>
            <a:off x="838200" y="1828800"/>
            <a:ext cx="10515600" cy="426084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0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1828800"/>
            <a:ext cx="5120239" cy="4251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33561" y="3090672"/>
            <a:ext cx="3852271" cy="2990088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2600"/>
              </a:spcBef>
              <a:spcAft>
                <a:spcPts val="2600"/>
              </a:spcAft>
              <a:buNone/>
              <a:defRPr sz="2000" spc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이미지 내용을 적어요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561" y="1828800"/>
            <a:ext cx="3852271" cy="1188720"/>
          </a:xfrm>
        </p:spPr>
        <p:txBody>
          <a:bodyPr anchor="b"/>
          <a:lstStyle>
            <a:lvl1pPr marL="0" indent="0" algn="l">
              <a:buNone/>
              <a:defRPr spc="0" baseline="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이미지 제목을 적어요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7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+ txt + txt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6234112" y="4126440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234112" y="1828801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38200" y="4126440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838200" y="1828801"/>
            <a:ext cx="5119688" cy="198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057466" y="2075007"/>
            <a:ext cx="4654262" cy="1487650"/>
          </a:xfrm>
        </p:spPr>
        <p:txBody>
          <a:bodyPr/>
          <a:lstStyle/>
          <a:p>
            <a:pPr lvl="0"/>
            <a:r>
              <a:rPr lang="ko-KR" altLang="en-US" dirty="0"/>
              <a:t>내용을 적어요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057466" y="4372646"/>
            <a:ext cx="4654262" cy="1487650"/>
          </a:xfrm>
        </p:spPr>
        <p:txBody>
          <a:bodyPr anchor="b"/>
          <a:lstStyle/>
          <a:p>
            <a:pPr lvl="0"/>
            <a:r>
              <a:rPr lang="ko-KR" altLang="en-US" dirty="0"/>
              <a:t>내용을 적어요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454037" y="2075007"/>
            <a:ext cx="4654262" cy="148765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ko-KR" altLang="en-US" dirty="0"/>
              <a:t>내용을 적어요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76551" y="4372646"/>
            <a:ext cx="4654262" cy="1487650"/>
          </a:xfrm>
        </p:spPr>
        <p:txBody>
          <a:bodyPr anchor="b"/>
          <a:lstStyle>
            <a:lvl1pPr algn="r">
              <a:defRPr/>
            </a:lvl1pPr>
          </a:lstStyle>
          <a:p>
            <a:pPr lvl="0"/>
            <a:r>
              <a:rPr lang="ko-KR" altLang="en-US" dirty="0"/>
              <a:t>내용을 적어요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450"/>
            <a:ext cx="10515600" cy="107048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9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 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109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3624"/>
            <a:ext cx="10515600" cy="4613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fld id="{42EE40E7-1697-1C40-A196-77F68270ADC7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fld id="{83B11E50-8FA0-6A47-B396-40B3B759E2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  <p:sldLayoutId id="2147483663" r:id="rId6"/>
    <p:sldLayoutId id="2147483664" r:id="rId7"/>
    <p:sldLayoutId id="2147483654" r:id="rId8"/>
    <p:sldLayoutId id="2147483655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BM HANNA Air OTF" charset="-127"/>
          <a:ea typeface="BM HANNA Air OTF" charset="-127"/>
          <a:cs typeface="BM HANNA Air OTF" charset="-12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Relationship Id="rId3" Type="http://schemas.openxmlformats.org/officeDocument/2006/relationships/image" Target="../media/image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tif"  /><Relationship Id="rId3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ctrTitle" idx="0"/>
          </p:nvPr>
        </p:nvSpPr>
        <p:spPr>
          <a:xfrm>
            <a:off x="838200" y="1614260"/>
            <a:ext cx="10567736" cy="1083286"/>
          </a:xfrm>
        </p:spPr>
        <p:txBody>
          <a:bodyPr/>
          <a:lstStyle/>
          <a:p>
            <a:pPr algn="l">
              <a:defRPr lang="ko-KR" altLang="en-US"/>
            </a:pPr>
            <a:r>
              <a:rPr lang="en-US" altLang="ko-KR" sz="6500">
                <a:latin typeface="배달의민족 도현 OTF"/>
                <a:ea typeface="배달의민족 도현 OTF"/>
              </a:rPr>
              <a:t>Coupon’s Combine</a:t>
            </a:r>
            <a:endParaRPr lang="ko-KR" altLang="en-US" sz="6500">
              <a:solidFill>
                <a:schemeClr val="bg1"/>
              </a:solidFill>
              <a:latin typeface="배달의민족 도현 OTF"/>
              <a:ea typeface="배달의민족 도현 OTF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algn="l"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배달의민족 한나체 Pro OTF"/>
                <a:ea typeface="배달의민족 한나체 Pro OTF"/>
              </a:rPr>
              <a:t>구성원</a:t>
            </a:r>
            <a:endParaRPr lang="en-US" sz="2000">
              <a:solidFill>
                <a:schemeClr val="bg1"/>
              </a:solidFill>
              <a:latin typeface="배달의민족 한나체 Pro OTF"/>
              <a:ea typeface="배달의민족 한나체 Pro OTF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032000" y="5011273"/>
            <a:ext cx="7112000" cy="347568"/>
          </a:xfrm>
        </p:spPr>
        <p:txBody>
          <a:bodyPr>
            <a:normAutofit lnSpcReduction="10000"/>
          </a:bodyPr>
          <a:lstStyle/>
          <a:p>
            <a:pPr algn="l"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배달의민족 한나체 Pro OTF"/>
                <a:ea typeface="배달의민족 한나체 Pro OTF"/>
              </a:rPr>
              <a:t>정요섭, 곽민규, 박경현, 명준호, 김재원, 이상준</a:t>
            </a:r>
            <a:endParaRPr lang="ko-KR" altLang="en-US" sz="2000">
              <a:solidFill>
                <a:schemeClr val="bg1"/>
              </a:solidFill>
              <a:latin typeface="배달의민족 한나체 Pro OTF"/>
              <a:ea typeface="배달의민족 한나체 Pro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도현 OTF"/>
                <a:ea typeface="배달의민족 도현 OTF"/>
              </a:rPr>
              <a:t>해결방안 및 부가기능 </a:t>
            </a:r>
            <a:endParaRPr lang="ko-KR" altLang="en-US" sz="2800">
              <a:solidFill>
                <a:schemeClr val="bg1"/>
              </a:solidFill>
              <a:latin typeface="배달의민족 도현 OTF"/>
              <a:ea typeface="배달의민족 도현 OTF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8452" y="1763325"/>
            <a:ext cx="10557339" cy="1911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/>
              <a:t>3. 관심 업체 행사 알리미 서비스</a:t>
            </a:r>
            <a:endParaRPr lang="ko-KR" altLang="en-US" sz="2400"/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2437" y="2329522"/>
            <a:ext cx="3668432" cy="3841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도현 OTF"/>
                <a:ea typeface="배달의민족 도현 OTF"/>
              </a:rPr>
              <a:t>해결방안 및 부가기능 </a:t>
            </a:r>
            <a:endParaRPr lang="ko-KR" altLang="en-US" sz="2800">
              <a:solidFill>
                <a:schemeClr val="bg1"/>
              </a:solidFill>
              <a:latin typeface="배달의민족 도현 OTF"/>
              <a:ea typeface="배달의민족 도현 OTF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8452" y="1763325"/>
            <a:ext cx="10557339" cy="1911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/>
              <a:t>4</a:t>
            </a:r>
            <a:r>
              <a:rPr lang="ko-KR" altLang="en-US" sz="2400"/>
              <a:t>. 플랫폼에 프로모션 요청하기 - 깎아주세요!! </a:t>
            </a:r>
            <a:endParaRPr lang="ko-KR" altLang="en-US" sz="2400"/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</p:txBody>
      </p:sp>
      <p:pic>
        <p:nvPicPr>
          <p:cNvPr id="23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70860" y="2856055"/>
            <a:ext cx="5093839" cy="3189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1162241" y="2483221"/>
            <a:ext cx="4300477" cy="1079435"/>
          </a:xfrm>
        </p:spPr>
        <p:txBody>
          <a:bodyPr/>
          <a:lstStyle/>
          <a:p>
            <a:pPr>
              <a:buNone/>
              <a:defRPr lang="ko-KR"/>
            </a:pPr>
            <a:r>
              <a:rPr lang="ko-KR" altLang="en-US" sz="2500">
                <a:latin typeface="배달의민족 도현 OTF"/>
                <a:ea typeface="배달의민족 도현 OTF"/>
              </a:rPr>
              <a:t>이용자들의 손 쉬운 정보 획득</a:t>
            </a:r>
            <a:endParaRPr lang="ko-KR" altLang="en-US" sz="2500">
              <a:latin typeface="배달의민족 도현 OTF"/>
              <a:ea typeface="배달의민족 도현 OTF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>
          <a:xfrm>
            <a:off x="1114616" y="4729154"/>
            <a:ext cx="4654262" cy="902542"/>
          </a:xfrm>
        </p:spPr>
        <p:txBody>
          <a:bodyPr/>
          <a:lstStyle/>
          <a:p>
            <a:pPr marL="0" lvl="0" indent="0" defTabSz="858145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500">
                <a:latin typeface="배달의민족 도현 OTF"/>
                <a:ea typeface="배달의민족 도현 OTF"/>
              </a:rPr>
              <a:t>플랫폼 업체들의 </a:t>
            </a:r>
            <a:endParaRPr lang="ko-KR" altLang="en-US" sz="2500">
              <a:latin typeface="배달의민족 도현 OTF"/>
              <a:ea typeface="배달의민족 도현 OTF"/>
            </a:endParaRPr>
          </a:p>
          <a:p>
            <a:pPr marL="0" lvl="0" indent="0" defTabSz="858145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500">
                <a:latin typeface="배달의민족 도현 OTF"/>
                <a:ea typeface="배달의민족 도현 OTF"/>
              </a:rPr>
              <a:t>편리한 소비자 니즈 파악</a:t>
            </a:r>
            <a:endParaRPr lang="ko-KR" altLang="en-US" sz="2500">
              <a:latin typeface="배달의민족 도현 OTF"/>
              <a:ea typeface="배달의민족 도현 OTF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>
          <a:xfrm>
            <a:off x="6263537" y="2483221"/>
            <a:ext cx="4654262" cy="1079435"/>
          </a:xfrm>
        </p:spPr>
        <p:txBody>
          <a:bodyPr/>
          <a:lstStyle/>
          <a:p>
            <a:pPr marL="0" lvl="0" indent="0" defTabSz="858145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500">
                <a:latin typeface="배달의민족 도현 OTF"/>
                <a:ea typeface="배달의민족 도현 OTF"/>
              </a:rPr>
              <a:t>낭비 되는 프로모션 비용 절감</a:t>
            </a:r>
            <a:endParaRPr lang="ko-KR" altLang="en-US" sz="2500">
              <a:latin typeface="배달의민족 도현 OTF"/>
              <a:ea typeface="배달의민족 도현 OTF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>
          <a:xfrm>
            <a:off x="6635012" y="4691929"/>
            <a:ext cx="5035262" cy="900306"/>
          </a:xfrm>
        </p:spPr>
        <p:txBody>
          <a:bodyPr/>
          <a:lstStyle/>
          <a:p>
            <a:pPr marL="0" lvl="0" indent="0" algn="l" defTabSz="858145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500">
                <a:latin typeface="배달의민족 도현 OTF"/>
                <a:ea typeface="배달의민족 도현 OTF"/>
              </a:rPr>
              <a:t>모두를 만족시키는  </a:t>
            </a:r>
            <a:endParaRPr lang="ko-KR" altLang="en-US" sz="2500">
              <a:latin typeface="배달의민족 도현 OTF"/>
              <a:ea typeface="배달의민족 도현 OTF"/>
            </a:endParaRPr>
          </a:p>
          <a:p>
            <a:pPr marL="0" lvl="0" indent="0" algn="l" defTabSz="858145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500">
                <a:latin typeface="배달의민족 도현 OTF"/>
                <a:ea typeface="배달의민족 도현 OTF"/>
              </a:rPr>
              <a:t>우리 서비스</a:t>
            </a:r>
            <a:endParaRPr lang="ko-KR" altLang="en-US" sz="2500">
              <a:latin typeface="배달의민족 도현 OTF"/>
              <a:ea typeface="배달의민족 도현 OTF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배달의민족 도현 OTF"/>
                <a:ea typeface="배달의민족 도현 OTF"/>
              </a:rPr>
              <a:t>이점</a:t>
            </a:r>
            <a:endParaRPr lang="ko-KR" altLang="en-US">
              <a:solidFill>
                <a:schemeClr val="bg1"/>
              </a:solidFill>
              <a:latin typeface="배달의민족 도현 OTF"/>
              <a:ea typeface="배달의민족 도현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</a:rPr>
              <a:t>이점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90575" y="1483537"/>
            <a:ext cx="10344496" cy="4993464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0935" y="1442357"/>
            <a:ext cx="114300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972"/>
            <a:ext cx="12192000" cy="6858000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33128"/>
            <a:ext cx="12220372" cy="4624871"/>
          </a:xfrm>
        </p:spPr>
        <p:txBody>
          <a:bodyPr/>
          <a:lstStyle/>
          <a:p>
            <a:pPr algn="ctr">
              <a:defRPr lang="ko-KR" altLang="en-US"/>
            </a:pPr>
            <a:r>
              <a:rPr lang="en-US" altLang="ko-KR" sz="17000"/>
              <a:t>Q &amp; A</a:t>
            </a:r>
            <a:endParaRPr lang="en-US" altLang="ko-KR" sz="17000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32611" y="2764155"/>
            <a:ext cx="7326776" cy="1310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8000">
                <a:solidFill>
                  <a:schemeClr val="bg1"/>
                </a:solidFill>
                <a:latin typeface="BM HANNA Air OTF"/>
                <a:ea typeface="BM HANNA Air OTF"/>
                <a:cs typeface="BM HANNA Air OTF"/>
              </a:rPr>
              <a:t>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>
              <a:defRPr lang="ko-KR" altLang="en-US"/>
            </a:pPr>
            <a:r>
              <a:rPr lang="ko-KR" altLang="en-US" dirty="0">
                <a:solidFill>
                  <a:srgbClr val="28C1BC"/>
                </a:solidFill>
              </a:rPr>
              <a:t>목차</a:t>
            </a:r>
            <a:endParaRPr lang="en-US" dirty="0">
              <a:solidFill>
                <a:srgbClr val="28C1B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372732"/>
            <a:ext cx="10515600" cy="3920553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dirty="0"/>
              <a:t>현황</a:t>
            </a:r>
            <a:endParaRPr lang="en-US" altLang="ko-KR" dirty="0"/>
          </a:p>
          <a:p>
            <a:pPr algn="l">
              <a:defRPr lang="ko-KR" altLang="en-US"/>
            </a:pPr>
            <a:r>
              <a:rPr lang="ko-KR" altLang="en-US" dirty="0"/>
              <a:t>문제점</a:t>
            </a:r>
          </a:p>
          <a:p>
            <a:pPr algn="l">
              <a:defRPr lang="ko-KR" altLang="en-US"/>
            </a:pPr>
            <a:r>
              <a:rPr lang="ko-KR" altLang="en-US" dirty="0"/>
              <a:t>해결방안</a:t>
            </a:r>
          </a:p>
          <a:p>
            <a:pPr algn="l">
              <a:defRPr lang="ko-KR" altLang="en-US"/>
            </a:pPr>
            <a:r>
              <a:rPr lang="ko-KR" altLang="en-US" dirty="0"/>
              <a:t>이점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도현 OTF"/>
                <a:ea typeface="배달의민족 도현 OTF"/>
              </a:rPr>
              <a:t>현황</a:t>
            </a:r>
            <a:endParaRPr lang="ko-KR" altLang="en-US" sz="2800">
              <a:solidFill>
                <a:schemeClr val="bg1"/>
              </a:solidFill>
              <a:latin typeface="배달의민족 도현 OTF"/>
              <a:ea typeface="배달의민족 도현 OTF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19473" y="1503631"/>
            <a:ext cx="5580991" cy="4654748"/>
          </a:xfrm>
          <a:prstGeom prst="rect">
            <a:avLst/>
          </a:prstGeom>
          <a:ln>
            <a:solidFill>
              <a:srgbClr val="28c1bc"/>
            </a:solidFill>
          </a:ln>
        </p:spPr>
      </p:pic>
      <p:pic>
        <p:nvPicPr>
          <p:cNvPr id="1027" name="Picture 2" descr="가구별전체식비중외식·배달지출비중"/>
          <p:cNvPicPr>
            <a:picLocks noChangeAspect="1" noChangeArrowheads="1"/>
          </p:cNvPicPr>
          <p:nvPr/>
        </p:nvPicPr>
        <p:blipFill rotWithShape="1">
          <a:blip r:embed="rId3"/>
          <a:srcRect l="-200" t="1370"/>
          <a:stretch>
            <a:fillRect/>
          </a:stretch>
        </p:blipFill>
        <p:spPr>
          <a:xfrm>
            <a:off x="639087" y="1503632"/>
            <a:ext cx="5200065" cy="4642056"/>
          </a:xfrm>
          <a:prstGeom prst="rect">
            <a:avLst/>
          </a:prstGeom>
          <a:noFill/>
          <a:ln>
            <a:solidFill>
              <a:srgbClr val="28c1bc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도현 OTF"/>
                <a:ea typeface="배달의민족 도현 OTF"/>
              </a:rPr>
              <a:t>현황</a:t>
            </a:r>
            <a:endParaRPr lang="ko-KR" altLang="en-US" sz="2800">
              <a:solidFill>
                <a:schemeClr val="bg1"/>
              </a:solidFill>
              <a:latin typeface="배달의민족 도현 OTF"/>
              <a:ea typeface="배달의민족 도현 OTF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5562" y="1557337"/>
            <a:ext cx="6981825" cy="4600575"/>
          </a:xfrm>
          <a:prstGeom prst="rect">
            <a:avLst/>
          </a:prstGeom>
          <a:ln>
            <a:solidFill>
              <a:srgbClr val="28c1bc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도현 OTF"/>
                <a:ea typeface="배달의민족 도현 OTF"/>
              </a:rPr>
              <a:t>현황</a:t>
            </a:r>
            <a:endParaRPr lang="ko-KR" altLang="en-US" sz="2800">
              <a:solidFill>
                <a:schemeClr val="bg1"/>
              </a:solidFill>
              <a:latin typeface="배달의민족 도현 OTF"/>
              <a:ea typeface="배달의민족 도현 OTF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890" t="240"/>
          <a:stretch>
            <a:fillRect/>
          </a:stretch>
        </p:blipFill>
        <p:spPr>
          <a:xfrm>
            <a:off x="4395600" y="1335600"/>
            <a:ext cx="3542262" cy="4348799"/>
          </a:xfrm>
          <a:prstGeom prst="rect">
            <a:avLst/>
          </a:prstGeom>
          <a:ln w="9525" cap="flat" cmpd="sng">
            <a:solidFill>
              <a:srgbClr val="28c1bc"/>
            </a:solidFill>
            <a:prstDash val="solid"/>
            <a:round/>
          </a:ln>
        </p:spPr>
      </p:pic>
      <p:sp>
        <p:nvSpPr>
          <p:cNvPr id="1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32" y="5870122"/>
            <a:ext cx="12181460" cy="569232"/>
          </a:xfrm>
        </p:spPr>
        <p:txBody>
          <a:bodyPr/>
          <a:lstStyle/>
          <a:p>
            <a:pPr algn="ctr">
              <a:defRPr lang="ko-KR" altLang="en-US"/>
            </a:pPr>
            <a:r>
              <a:rPr lang="ko-KR" altLang="en-US"/>
              <a:t>프로모션 적용 후 중복 이용자수 증대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>
                <a:latin typeface="배달의민족 도현 OTF"/>
                <a:ea typeface="배달의민족 도현 OTF"/>
              </a:rPr>
              <a:t>문제점</a:t>
            </a:r>
            <a:endParaRPr lang="ko-KR" altLang="en-US" sz="2800">
              <a:solidFill>
                <a:schemeClr val="bg1"/>
              </a:solidFill>
              <a:latin typeface="배달의민족 도현 OTF"/>
              <a:ea typeface="배달의민족 도현 OTF"/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29013" y="5454960"/>
            <a:ext cx="7881143" cy="858252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배달 앱마다 각기 다른 쿠폰 할인 및 프로모션 진행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0671" y="1611961"/>
            <a:ext cx="2198685" cy="3303171"/>
          </a:xfrm>
          <a:prstGeom prst="rect">
            <a:avLst/>
          </a:prstGeom>
          <a:ln>
            <a:solidFill>
              <a:srgbClr val="28c1bc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65434" y="1639660"/>
            <a:ext cx="2171569" cy="3252817"/>
          </a:xfrm>
          <a:prstGeom prst="rect">
            <a:avLst/>
          </a:prstGeom>
          <a:ln>
            <a:solidFill>
              <a:srgbClr val="28c1bc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65503" y="1639660"/>
            <a:ext cx="2156994" cy="3252817"/>
          </a:xfrm>
          <a:prstGeom prst="rect">
            <a:avLst/>
          </a:prstGeom>
          <a:ln>
            <a:solidFill>
              <a:srgbClr val="28c1bc"/>
            </a:solidFill>
          </a:ln>
        </p:spPr>
      </p:pic>
      <p:sp>
        <p:nvSpPr>
          <p:cNvPr id="18" name="Text Placeholder 12"/>
          <p:cNvSpPr/>
          <p:nvPr/>
        </p:nvSpPr>
        <p:spPr>
          <a:xfrm>
            <a:off x="2629012" y="6069198"/>
            <a:ext cx="7881143" cy="8582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l" defTabSz="84463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/>
            </a:pPr>
            <a:r>
              <a:rPr lang="ko-KR" altLang="en-US" sz="2400" b="0" i="0" u="none" kern="1200" spc="0">
                <a:solidFill>
                  <a:schemeClr val="tx1"/>
                </a:solidFill>
                <a:latin typeface="BM HANNA Air OTF"/>
                <a:ea typeface="BM HANNA Air OTF"/>
                <a:cs typeface="BM HANNA Air OTF"/>
              </a:rPr>
              <a:t>한 곳에서 내가 원하는 프로모션 보고싶다</a:t>
            </a:r>
            <a:r>
              <a:rPr lang="en-US" altLang="ko-KR" sz="2400" b="0" i="0" u="none" kern="1200" spc="0">
                <a:solidFill>
                  <a:schemeClr val="tx1"/>
                </a:solidFill>
                <a:latin typeface="BM HANNA Air OTF"/>
                <a:ea typeface="BM HANNA Air OTF"/>
                <a:cs typeface="BM HANNA Air OTF"/>
              </a:rPr>
              <a:t>……</a:t>
            </a:r>
            <a:endParaRPr lang="ko-KR" altLang="en-US" sz="2400" b="0" i="0" u="none" kern="1200" spc="0">
              <a:solidFill>
                <a:schemeClr val="tx1"/>
              </a:solidFill>
              <a:latin typeface="BM HANNA Air OTF"/>
              <a:ea typeface="BM HANNA Air OTF"/>
              <a:cs typeface="BM HANNA Air OTF"/>
            </a:endParaRPr>
          </a:p>
        </p:txBody>
      </p:sp>
      <p:pic>
        <p:nvPicPr>
          <p:cNvPr id="1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/>
          <a:srcRect l="-60530" t="7440" r="-64980" b="21270"/>
          <a:stretch>
            <a:fillRect/>
          </a:stretch>
        </p:blipFill>
        <p:spPr>
          <a:xfrm>
            <a:off x="-1676325" y="5069370"/>
            <a:ext cx="5657775" cy="178862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도현 OTF"/>
                <a:ea typeface="배달의민족 도현 OTF"/>
              </a:rPr>
              <a:t>문제점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90575" y="1483537"/>
            <a:ext cx="10344496" cy="4993464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대형 플랫폼에 비해 소비자에게 제공하는 프로모션 관심도 적다.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좋은 프로모션 서비스를 이용하지 못하는 이용자들...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67098" y="3429000"/>
            <a:ext cx="7791450" cy="2647950"/>
          </a:xfrm>
          <a:prstGeom prst="rect">
            <a:avLst/>
          </a:prstGeom>
          <a:ln>
            <a:solidFill>
              <a:srgbClr val="28c1bc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도현 OTF"/>
                <a:ea typeface="배달의민족 도현 OTF"/>
              </a:rPr>
              <a:t>해결방안 및 부가기능 </a:t>
            </a:r>
            <a:endParaRPr lang="ko-KR" altLang="en-US" sz="2800">
              <a:solidFill>
                <a:schemeClr val="bg1"/>
              </a:solidFill>
              <a:latin typeface="배달의민족 도현 OTF"/>
              <a:ea typeface="배달의민족 도현 OTF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8452" y="1763325"/>
            <a:ext cx="10557339" cy="2283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b="0" i="0" u="none" kern="1200" spc="0">
                <a:solidFill>
                  <a:srgbClr val="000000"/>
                </a:solidFill>
                <a:latin typeface="BM HANNA Air OTF"/>
                <a:ea typeface="BM HANNA Air OTF"/>
                <a:cs typeface="BM HANNA Air OTF"/>
              </a:rPr>
              <a:t>1. </a:t>
            </a:r>
            <a:r>
              <a:rPr lang="ko-KR" altLang="en-US" sz="2400" b="0" i="0" u="none" kern="1200" spc="0">
                <a:solidFill>
                  <a:srgbClr val="000000"/>
                </a:solidFill>
                <a:latin typeface="BM HANNA Air OTF"/>
                <a:ea typeface="BM HANNA Air OTF"/>
                <a:cs typeface="BM HANNA Air OTF"/>
              </a:rPr>
              <a:t>여러 배달앱의 음식 및 상품 종류별 쿠폰, 할인, 프로모션 정보들을 모아서</a:t>
            </a: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r>
              <a:rPr lang="ko-KR" altLang="en-US" sz="2400" b="0" i="0" u="none" kern="1200" spc="0">
                <a:solidFill>
                  <a:srgbClr val="000000"/>
                </a:solidFill>
                <a:latin typeface="BM HANNA Air OTF"/>
                <a:ea typeface="BM HANNA Air OTF"/>
                <a:cs typeface="BM HANNA Air OTF"/>
              </a:rPr>
              <a:t>    확인할 수 있는 사이트를 구축.</a:t>
            </a: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35744" y="3084041"/>
            <a:ext cx="2942080" cy="3148542"/>
          </a:xfrm>
          <a:prstGeom prst="rect">
            <a:avLst/>
          </a:prstGeom>
          <a:ln>
            <a:solidFill>
              <a:srgbClr val="28c1bc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도현 OTF"/>
                <a:ea typeface="배달의민족 도현 OTF"/>
              </a:rPr>
              <a:t>해결방안 및 부가기능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8452" y="1763325"/>
            <a:ext cx="10557339" cy="1911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0" i="0" u="none" kern="1200" spc="0">
                <a:solidFill>
                  <a:srgbClr val="000000"/>
                </a:solidFill>
                <a:latin typeface="BM HANNA Air OTF"/>
                <a:ea typeface="BM HANNA Air OTF"/>
                <a:cs typeface="BM HANNA Air OTF"/>
              </a:rPr>
              <a:t>2. 음식의 맛과 구체적인 양을 리뷰할 수 있는 기능을 제공</a:t>
            </a: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  <a:p>
            <a:pPr>
              <a:defRPr lang="ko-KR" altLang="en-US"/>
            </a:pPr>
            <a:endParaRPr lang="ko-KR" altLang="en-US" sz="2400" b="0" i="0" u="none" kern="1200" spc="0">
              <a:solidFill>
                <a:srgbClr val="000000"/>
              </a:solidFill>
              <a:latin typeface="BM HANNA Air OTF"/>
              <a:ea typeface="BM HANNA Air OTF"/>
              <a:cs typeface="BM HANNA Air OTF"/>
            </a:endParaRPr>
          </a:p>
        </p:txBody>
      </p:sp>
      <p:pic>
        <p:nvPicPr>
          <p:cNvPr id="21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4525" y="3409950"/>
            <a:ext cx="8403777" cy="2232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147483647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141</ep:Words>
  <ep:PresentationFormat>와이드스크린</ep:PresentationFormat>
  <ep:Paragraphs>37</ep:Paragraphs>
  <ep:Slides>15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Theme</vt:lpstr>
      <vt:lpstr>Coupon’s Combine</vt:lpstr>
      <vt:lpstr>목차</vt:lpstr>
      <vt:lpstr>현황</vt:lpstr>
      <vt:lpstr>현황</vt:lpstr>
      <vt:lpstr>현황</vt:lpstr>
      <vt:lpstr>문제점</vt:lpstr>
      <vt:lpstr>문제점</vt:lpstr>
      <vt:lpstr>해결방안 및 부가기능</vt:lpstr>
      <vt:lpstr>해결방안 및 부가기능</vt:lpstr>
      <vt:lpstr>해결방안 및 부가기능</vt:lpstr>
      <vt:lpstr>해결방안 및 부가기능</vt:lpstr>
      <vt:lpstr>이점</vt:lpstr>
      <vt:lpstr>이점</vt:lpstr>
      <vt:lpstr>슬라이드 14</vt:lpstr>
      <vt:lpstr>슬라이드 15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2018-10-08T03:56:13.000</dcterms:created>
  <dc:creator>Microsoft Office User</dc:creator>
  <cp:lastModifiedBy>findk</cp:lastModifiedBy>
  <dcterms:modified xsi:type="dcterms:W3CDTF">2022-02-22T15:15:40.092</dcterms:modified>
  <cp:revision>262</cp:revision>
  <dc:title>한ㄴ</dc:title>
</cp:coreProperties>
</file>